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EF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10" y="-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latinLnBrk="0">
              <a:spcBef>
                <a:spcPct val="0"/>
              </a:spcBef>
              <a:buNone/>
              <a:defRPr lang="sv-SE" sz="60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17" name="Shape 16"/>
          <p:cNvSpPr>
            <a:spLocks noGrp="1"/>
          </p:cNvSpPr>
          <p:nvPr>
            <p:ph type="subTitle" idx="1"/>
          </p:nvPr>
        </p:nvSpPr>
        <p:spPr>
          <a:xfrm>
            <a:off x="1524000" y="3200400"/>
            <a:ext cx="6858000" cy="1752600"/>
          </a:xfrm>
        </p:spPr>
        <p:txBody>
          <a:bodyPr/>
          <a:lstStyle>
            <a:lvl1pPr marL="0" marR="45720" indent="0" algn="r" latinLnBrk="0">
              <a:buNone/>
              <a:defRPr lang="sv-SE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30" name="Shap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19" name="Shap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27" name="Shap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 latinLnBrk="0">
              <a:spcBef>
                <a:spcPct val="0"/>
              </a:spcBef>
              <a:buNone/>
              <a:defRPr lang="sv-SE" sz="6000" b="1" cap="none" baseline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sv-SE" sz="6000" b="1" smtClean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533400" y="2676528"/>
            <a:ext cx="7772400" cy="1509712"/>
          </a:xfrm>
        </p:spPr>
        <p:txBody>
          <a:bodyPr anchor="t"/>
          <a:lstStyle>
            <a:lvl1pPr marL="329184" latinLnBrk="0">
              <a:buNone/>
              <a:defRPr lang="sv-SE" sz="2200">
                <a:solidFill>
                  <a:schemeClr val="tx1"/>
                </a:solidFill>
              </a:defRPr>
            </a:lvl1pPr>
            <a:lvl2pPr>
              <a:buNone/>
              <a:defRPr lang="sv-SE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sv-SE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sv-SE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sv-SE"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 latinLnBrk="0">
              <a:defRPr lang="sv-SE" sz="2600"/>
            </a:lvl1pPr>
            <a:lvl2pPr>
              <a:defRPr lang="sv-SE" sz="2400"/>
            </a:lvl2pPr>
            <a:lvl3pPr>
              <a:defRPr lang="sv-SE" sz="2000"/>
            </a:lvl3pPr>
            <a:lvl4pPr>
              <a:defRPr lang="sv-SE" sz="1800"/>
            </a:lvl4pPr>
            <a:lvl5pPr>
              <a:defRPr lang="sv-SE" sz="1800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Shape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 latinLnBrk="0">
              <a:defRPr lang="sv-SE" sz="2600"/>
            </a:lvl1pPr>
            <a:lvl2pPr>
              <a:defRPr lang="sv-SE" sz="2400"/>
            </a:lvl2pPr>
            <a:lvl3pPr>
              <a:defRPr lang="sv-SE" sz="2000"/>
            </a:lvl3pPr>
            <a:lvl4pPr>
              <a:defRPr lang="sv-SE" sz="1800"/>
            </a:lvl4pPr>
            <a:lvl5pPr>
              <a:defRPr lang="sv-SE" sz="1800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 latinLnBrk="0">
              <a:defRPr lang="sv-SE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 latinLnBrk="0">
              <a:buNone/>
              <a:defRPr lang="sv-SE"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lang="sv-SE" sz="2000" b="1"/>
            </a:lvl2pPr>
            <a:lvl3pPr>
              <a:buNone/>
              <a:defRPr lang="sv-SE" sz="1800" b="1"/>
            </a:lvl3pPr>
            <a:lvl4pPr>
              <a:buNone/>
              <a:defRPr lang="sv-SE" sz="1600" b="1"/>
            </a:lvl4pPr>
            <a:lvl5pPr>
              <a:buNone/>
              <a:defRPr lang="sv-SE" sz="1600" b="1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Shap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 latinLnBrk="0">
              <a:buNone/>
              <a:defRPr lang="sv-SE"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lang="sv-SE" sz="2000" b="1"/>
            </a:lvl2pPr>
            <a:lvl3pPr>
              <a:buNone/>
              <a:defRPr lang="sv-SE" sz="1800" b="1"/>
            </a:lvl3pPr>
            <a:lvl4pPr>
              <a:buNone/>
              <a:defRPr lang="sv-SE" sz="1600" b="1"/>
            </a:lvl4pPr>
            <a:lvl5pPr>
              <a:buNone/>
              <a:defRPr lang="sv-SE" sz="1600" b="1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Shape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 latinLnBrk="0">
              <a:defRPr lang="sv-SE" sz="2200"/>
            </a:lvl1pPr>
            <a:lvl2pPr>
              <a:defRPr lang="sv-SE" sz="2000"/>
            </a:lvl2pPr>
            <a:lvl3pPr>
              <a:defRPr lang="sv-SE" sz="1800"/>
            </a:lvl3pPr>
            <a:lvl4pPr>
              <a:defRPr lang="sv-SE" sz="1600"/>
            </a:lvl4pPr>
            <a:lvl5pPr>
              <a:defRPr lang="sv-SE" sz="1600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 latinLnBrk="0">
              <a:defRPr lang="sv-SE" sz="2200"/>
            </a:lvl1pPr>
            <a:lvl2pPr>
              <a:defRPr lang="sv-SE" sz="2000"/>
            </a:lvl2pPr>
            <a:lvl3pPr>
              <a:defRPr lang="sv-SE" sz="1800"/>
            </a:lvl3pPr>
            <a:lvl4pPr>
              <a:defRPr lang="sv-SE" sz="1600"/>
            </a:lvl4pPr>
            <a:lvl5pPr>
              <a:defRPr lang="sv-SE" sz="1600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Shap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8" name="Shap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hap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latinLnBrk="0">
              <a:spcBef>
                <a:spcPct val="0"/>
              </a:spcBef>
              <a:buNone/>
              <a:defRPr lang="sv-SE"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4" name="Shap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hap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hap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 latinLnBrk="0">
              <a:spcBef>
                <a:spcPct val="0"/>
              </a:spcBef>
              <a:buNone/>
              <a:defRPr lang="sv-SE"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Shap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 latinLnBrk="0">
              <a:buNone/>
              <a:defRPr lang="sv-SE" sz="1400"/>
            </a:lvl1pPr>
            <a:lvl2pPr indent="0" algn="l">
              <a:buNone/>
              <a:defRPr lang="sv-SE" sz="1200"/>
            </a:lvl2pPr>
            <a:lvl3pPr indent="0" algn="l">
              <a:buNone/>
              <a:defRPr lang="sv-SE" sz="1000"/>
            </a:lvl3pPr>
            <a:lvl4pPr indent="0" algn="l">
              <a:buNone/>
              <a:defRPr lang="sv-SE" sz="900"/>
            </a:lvl4pPr>
            <a:lvl5pPr indent="0" algn="l">
              <a:buNone/>
              <a:defRPr lang="sv-SE" sz="900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Shape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 latinLnBrk="0">
              <a:defRPr lang="sv-SE" sz="2800"/>
            </a:lvl1pPr>
            <a:lvl2pPr>
              <a:defRPr lang="sv-SE" sz="2600"/>
            </a:lvl2pPr>
            <a:lvl3pPr>
              <a:defRPr lang="sv-SE" sz="2400"/>
            </a:lvl3pPr>
            <a:lvl4pPr>
              <a:defRPr lang="sv-SE" sz="2000"/>
            </a:lvl4pPr>
            <a:lvl5pPr>
              <a:defRPr lang="sv-SE" sz="1800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 latinLnBrk="0">
              <a:buNone/>
              <a:defRPr lang="sv-SE" sz="2000" b="1">
                <a:solidFill>
                  <a:schemeClr val="tx2"/>
                </a:solidFill>
              </a:defRPr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 latinLnBrk="0">
              <a:spcBef>
                <a:spcPts val="250"/>
              </a:spcBef>
              <a:buFontTx/>
              <a:buNone/>
              <a:defRPr lang="sv-SE" sz="1300"/>
            </a:lvl1pPr>
            <a:lvl2pPr>
              <a:defRPr lang="sv-SE" sz="1200"/>
            </a:lvl2pPr>
            <a:lvl3pPr>
              <a:defRPr lang="sv-SE" sz="1000"/>
            </a:lvl3pPr>
            <a:lvl4pPr>
              <a:defRPr lang="sv-SE" sz="900"/>
            </a:lvl4pPr>
            <a:lvl5pPr>
              <a:defRPr lang="sv-SE" sz="900"/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26F01-C11A-4042-A609-FC256CD3E293}" type="datetimeFigureOut">
              <a:rPr/>
              <a:pPr/>
              <a:t>2006-09-08</a:t>
            </a:fld>
            <a:endParaRPr lang="sv-SE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C3FFAA7-4352-4EB3-B853-556FB1DF493A}" type="slidenum">
              <a:rPr/>
              <a:pPr/>
              <a:t>‹#›</a:t>
            </a:fld>
            <a:endParaRPr lang="sv-SE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 latinLnBrk="0">
              <a:buNone/>
              <a:defRPr lang="sv-SE" sz="3200"/>
            </a:lvl1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/>
            <a:endParaRPr lang="sv-SE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/>
            <a:endParaRPr lang="sv-SE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/>
            <a:endParaRPr lang="sv-SE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hap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/>
            <a:endParaRPr lang="sv-SE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0" name="Rectangl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Andra nivån</a:t>
            </a:r>
          </a:p>
          <a:p>
            <a:pPr lvl="2"/>
            <a:r>
              <a:rPr lang="sv-SE"/>
              <a:t>Tredje nivån</a:t>
            </a:r>
          </a:p>
          <a:p>
            <a:pPr lvl="3"/>
            <a:r>
              <a:rPr lang="sv-SE"/>
              <a:t>Fjärde nivån</a:t>
            </a:r>
          </a:p>
          <a:p>
            <a:pPr lvl="4"/>
            <a:r>
              <a:rPr lang="sv-SE"/>
              <a:t>Femte nivån</a:t>
            </a:r>
          </a:p>
          <a:p>
            <a:pPr lvl="5"/>
            <a:r>
              <a:rPr lang="sv-SE"/>
              <a:t>Sjätte nivån</a:t>
            </a:r>
          </a:p>
          <a:p>
            <a:pPr lvl="6"/>
            <a:r>
              <a:rPr lang="sv-SE"/>
              <a:t>Sjunde nivån</a:t>
            </a:r>
          </a:p>
          <a:p>
            <a:pPr lvl="7"/>
            <a:r>
              <a:rPr lang="sv-SE"/>
              <a:t>Åttonde nivån</a:t>
            </a:r>
          </a:p>
          <a:p>
            <a:pPr lvl="8"/>
            <a:r>
              <a:rPr lang="sv-SE"/>
              <a:t>Nionde nivån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latinLnBrk="0">
              <a:defRPr lang="sv-SE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B26F01-C11A-4042-A609-FC256CD3E293}" type="datetimeFigureOut">
              <a:rPr/>
              <a:pPr/>
              <a:t>2006-09-08</a:t>
            </a:fld>
            <a:endParaRPr lang="sv-SE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Rectangl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latinLnBrk="0">
              <a:defRPr lang="sv-SE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/>
            <a:endParaRPr lang="sv-SE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latinLnBrk="0">
              <a:defRPr lang="sv-SE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3FFAA7-4352-4EB3-B853-556FB1DF493A}" type="slidenum">
              <a:rPr/>
              <a:pPr/>
              <a:t>‹#›</a:t>
            </a:fld>
            <a:endParaRPr lang="sv-SE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Shap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sv-SE"/>
            </a:p>
          </p:txBody>
        </p:sp>
        <p:sp>
          <p:nvSpPr>
            <p:cNvPr id="13" name="Shap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sv-SE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lang="sv-SE" sz="5000" b="0" kern="1200">
          <a:ln>
            <a:noFill/>
          </a:ln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lang="sv-SE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lang="sv-SE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lang="sv-SE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lang="sv-SE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lang="sv-SE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lang="sv-SE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lang="sv-SE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lang="sv-SE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lang="sv-SE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sv-SE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Januari</a:t>
            </a:r>
            <a:endParaRPr lang="sv-S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ph idx="1"/>
          </p:nvPr>
        </p:nvGraphicFramePr>
        <p:xfrm>
          <a:off x="457200" y="1935162"/>
          <a:ext cx="8229599" cy="44591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12738"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SÖNDAG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MÅNDAG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TISDAG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ONSDAG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TORSDAG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FREDAG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LÖRDAG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7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14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21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28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r>
                        <a:rPr lang="sv-SE" sz="1050"/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>
                        <a:lnSpc>
                          <a:spcPct val="130000"/>
                        </a:lnSpc>
                      </a:pPr>
                      <a:endParaRPr lang="sv-SE" sz="105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Februari</a:t>
            </a:r>
            <a:endParaRPr lang="sv-S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ph idx="1"/>
          </p:nvPr>
        </p:nvGraphicFramePr>
        <p:xfrm>
          <a:off x="457200" y="1935162"/>
          <a:ext cx="8229599" cy="44591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12738"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SÖNDAG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MÅNDAG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TISDAG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ONSDAG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TORSDAG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FREDAG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LÖRDAG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Mars</a:t>
            </a:r>
            <a:endParaRPr lang="sv-S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ph idx="1"/>
          </p:nvPr>
        </p:nvGraphicFramePr>
        <p:xfrm>
          <a:off x="457200" y="1935162"/>
          <a:ext cx="8229599" cy="44591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12738"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SÖNDAG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MÅNDAG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TISDAG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ONSDAG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TORSDAG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FREDAG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LÖRDAG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April</a:t>
            </a:r>
            <a:endParaRPr lang="sv-S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ph idx="1"/>
          </p:nvPr>
        </p:nvGraphicFramePr>
        <p:xfrm>
          <a:off x="457200" y="1935162"/>
          <a:ext cx="8229599" cy="44591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12738"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SÖNDAG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MÅNDAG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TISDAG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ONSDAG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TORSDAG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FREDAG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1"/>
                        <a:t>LÖRDAG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91066"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l">
                        <a:lnSpc>
                          <a:spcPct val="130000"/>
                        </a:lnSpc>
                      </a:pPr>
                      <a:endParaRPr lang="sv-SE" sz="105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007 calendar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100000" t="200000" r="100000" b="4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100000" t="200000" r="100000" b="4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2007 calendar</Template>
  <TotalTime>1</TotalTime>
  <Words>152</Words>
  <Application>Microsoft Office PowerPoint</Application>
  <PresentationFormat>Bildspel på skärmen (4:3)</PresentationFormat>
  <Paragraphs>152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5" baseType="lpstr">
      <vt:lpstr>2007 calendar</vt:lpstr>
      <vt:lpstr>Januari</vt:lpstr>
      <vt:lpstr>Februari</vt:lpstr>
      <vt:lpstr>Mars</vt:lpstr>
      <vt:lpstr>April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Januari</dc:title>
  <dc:creator>U Nilsson</dc:creator>
  <cp:lastModifiedBy>U Nilsson</cp:lastModifiedBy>
  <cp:revision>1</cp:revision>
  <dcterms:created xsi:type="dcterms:W3CDTF">2007-04-19T08:08:25Z</dcterms:created>
  <dcterms:modified xsi:type="dcterms:W3CDTF">2007-04-19T08:10:14Z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TC101641871053</vt:lpwstr>
  </property>
</Properties>
</file>